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322" r:id="rId3"/>
    <p:sldId id="323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3614" autoAdjust="0"/>
  </p:normalViewPr>
  <p:slideViewPr>
    <p:cSldViewPr snapToGrid="0">
      <p:cViewPr varScale="1">
        <p:scale>
          <a:sx n="68" d="100"/>
          <a:sy n="68" d="100"/>
        </p:scale>
        <p:origin x="-81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99A0-EC15-4C05-87CD-FC447C63B0E3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3E81-B6F3-4144-AE11-CB58EE5151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0824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99A0-EC15-4C05-87CD-FC447C63B0E3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3E81-B6F3-4144-AE11-CB58EE5151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00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99A0-EC15-4C05-87CD-FC447C63B0E3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3E81-B6F3-4144-AE11-CB58EE5151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836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99A0-EC15-4C05-87CD-FC447C63B0E3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3E81-B6F3-4144-AE11-CB58EE5151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4092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99A0-EC15-4C05-87CD-FC447C63B0E3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3E81-B6F3-4144-AE11-CB58EE5151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5199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99A0-EC15-4C05-87CD-FC447C63B0E3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3E81-B6F3-4144-AE11-CB58EE5151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20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99A0-EC15-4C05-87CD-FC447C63B0E3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3E81-B6F3-4144-AE11-CB58EE5151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206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99A0-EC15-4C05-87CD-FC447C63B0E3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3E81-B6F3-4144-AE11-CB58EE5151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9318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99A0-EC15-4C05-87CD-FC447C63B0E3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3E81-B6F3-4144-AE11-CB58EE5151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4296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99A0-EC15-4C05-87CD-FC447C63B0E3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3E81-B6F3-4144-AE11-CB58EE5151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4538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99A0-EC15-4C05-87CD-FC447C63B0E3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3E81-B6F3-4144-AE11-CB58EE5151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6806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F99A0-EC15-4C05-87CD-FC447C63B0E3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D3E81-B6F3-4144-AE11-CB58EE5151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79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jpe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gif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83369" y="305191"/>
            <a:ext cx="55245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слоговой структуры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слова:</a:t>
            </a:r>
          </a:p>
          <a:p>
            <a:pPr algn="ctr"/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Дуб, дом, дым,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мак, бык, </a:t>
            </a:r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фен, кот, дед, ком, тень, ток, конь </a:t>
            </a:r>
            <a:endParaRPr lang="ru-RU" sz="16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6" name="Picture 2" descr="http://player.myshared.ru/886895/data/images/img3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198" t="2212" r="18423" b="1597"/>
          <a:stretch/>
        </p:blipFill>
        <p:spPr bwMode="auto">
          <a:xfrm>
            <a:off x="586199" y="1230084"/>
            <a:ext cx="1903564" cy="2024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http://cdn.garcya.us/wp-content/uploads/2010/05/www.Garcya.us_21025309-Converted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8949" t="37087" r="13970" b="36911"/>
          <a:stretch/>
        </p:blipFill>
        <p:spPr bwMode="auto">
          <a:xfrm>
            <a:off x="3276600" y="1291237"/>
            <a:ext cx="2316229" cy="1778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http://otvet.imgsmail.ru/download/2c590021d6db82bc2903971a3db9758f_i-107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3685" y="4382883"/>
            <a:ext cx="1388586" cy="1379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www.lookmi.ru/animals-2/cat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20614" y="4230874"/>
            <a:ext cx="943329" cy="153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animation-life.ru/uploads/posts/2013-04/1366041024_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8823502" y="1316687"/>
            <a:ext cx="2634342" cy="1938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7679" r="84955"/>
          <a:stretch/>
        </p:blipFill>
        <p:spPr>
          <a:xfrm>
            <a:off x="9471833" y="3918857"/>
            <a:ext cx="1337681" cy="2155372"/>
          </a:xfrm>
          <a:prstGeom prst="rect">
            <a:avLst/>
          </a:prstGeom>
        </p:spPr>
      </p:pic>
      <p:pic>
        <p:nvPicPr>
          <p:cNvPr id="16392" name="Picture 8" descr="http://images.kz.prom.st/9112510_w640_h640_01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445" t="11241" r="14783" b="38545"/>
          <a:stretch/>
        </p:blipFill>
        <p:spPr bwMode="auto">
          <a:xfrm>
            <a:off x="3819667" y="4048393"/>
            <a:ext cx="1773162" cy="1779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 descr="C:\Users\Fulgor\AppData\Local\Temp\FineReader12.00\media\image95.jpeg"/>
          <p:cNvPicPr/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6921" b="5242"/>
          <a:stretch/>
        </p:blipFill>
        <p:spPr bwMode="auto">
          <a:xfrm>
            <a:off x="6008918" y="1316687"/>
            <a:ext cx="2068282" cy="19635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86243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0400" y="264664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слоговой структуры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слова.</a:t>
            </a:r>
          </a:p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«Назови, чей?»</a:t>
            </a:r>
            <a:endParaRPr lang="ru-RU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Взрослый: Это чей конь? (кит, мяч, лев, бак, пень, сок).</a:t>
            </a:r>
          </a:p>
          <a:p>
            <a:pPr algn="ctr"/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Ребенок: Это мой конь. (кит, мяч, лев, ..)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4" name="Picture 2" descr="http://www.cliparthut.com/clip-arts/591/easy-cartoon-horse-59188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45380" y="1270201"/>
            <a:ext cx="2135868" cy="2135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436" name="Picture 4" descr="http://murmolka.com/images/d76c/http---fc06.deviantart.net-fs26-f-2009-250-4-3-Simba_by_Pyro6163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515" y="3788228"/>
            <a:ext cx="2380796" cy="23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0893" t="71071" r="43438" b="4107"/>
          <a:stretch/>
        </p:blipFill>
        <p:spPr>
          <a:xfrm>
            <a:off x="4005944" y="4242068"/>
            <a:ext cx="1621970" cy="1926956"/>
          </a:xfrm>
          <a:prstGeom prst="rect">
            <a:avLst/>
          </a:prstGeom>
        </p:spPr>
      </p:pic>
      <p:pic>
        <p:nvPicPr>
          <p:cNvPr id="18438" name="Picture 6" descr="http://unyezile.com/incirkoku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99678" y="4312623"/>
            <a:ext cx="1947636" cy="1856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eradetstva.ru/products_pictures/big/Knizhka_Malyshi_kupayutsya_Kit-18441-00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854" b="28000"/>
          <a:stretch/>
        </p:blipFill>
        <p:spPr bwMode="auto">
          <a:xfrm>
            <a:off x="5165272" y="1811351"/>
            <a:ext cx="2413266" cy="166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440" name="Picture 8" descr="http://eslactivities.org/online_games/crossword_puzzles/fruit/orange%20juice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49947" y="4043702"/>
            <a:ext cx="1444883" cy="1869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442" name="Picture 10" descr="http://900igr.net/datai/matematika/Sostav-chisel/0006-008-6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31489" y="1757208"/>
            <a:ext cx="1770332" cy="166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01505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4999" y="248921"/>
            <a:ext cx="79465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слоговой структуры слова.</a:t>
            </a:r>
          </a:p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«Сколько у тебя?»</a:t>
            </a:r>
            <a:endParaRPr lang="ru-RU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Взрослый: </a:t>
            </a:r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меня одна муха. А тебя пять кого? (дыня, хата, нота, пуля).</a:t>
            </a:r>
            <a:endParaRPr lang="ru-RU" sz="16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Ребенок: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меня пять мух. (дынь, хат, нот, пуль).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045" t="21428" r="-893" b="44286"/>
          <a:stretch/>
        </p:blipFill>
        <p:spPr>
          <a:xfrm>
            <a:off x="4446246" y="1709057"/>
            <a:ext cx="6568340" cy="2383972"/>
          </a:xfrm>
          <a:prstGeom prst="rect">
            <a:avLst/>
          </a:prstGeom>
        </p:spPr>
      </p:pic>
      <p:pic>
        <p:nvPicPr>
          <p:cNvPr id="4" name="Picture 4" descr="http://stat8.blog.ru/lr/0d04ea63682641c5b1f8f2f67a05a94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9917938">
            <a:off x="709051" y="2115030"/>
            <a:ext cx="705290" cy="70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stat8.blog.ru/lr/0d04ea63682641c5b1f8f2f67a05a94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7807285">
            <a:off x="2336534" y="1654836"/>
            <a:ext cx="705290" cy="70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stat8.blog.ru/lr/0d04ea63682641c5b1f8f2f67a05a94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353854">
            <a:off x="2132866" y="2568785"/>
            <a:ext cx="705290" cy="70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stat8.blog.ru/lr/0d04ea63682641c5b1f8f2f67a05a94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3045558">
            <a:off x="1370079" y="1414528"/>
            <a:ext cx="705290" cy="70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stat8.blog.ru/lr/0d04ea63682641c5b1f8f2f67a05a94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4240045">
            <a:off x="1384683" y="2771179"/>
            <a:ext cx="705290" cy="70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3705" t="71786" r="-90" b="14285"/>
          <a:stretch/>
        </p:blipFill>
        <p:spPr>
          <a:xfrm>
            <a:off x="6455229" y="4677597"/>
            <a:ext cx="2950029" cy="1168033"/>
          </a:xfrm>
          <a:prstGeom prst="rect">
            <a:avLst/>
          </a:prstGeom>
        </p:spPr>
      </p:pic>
      <p:pic>
        <p:nvPicPr>
          <p:cNvPr id="19458" name="Picture 2" descr="http://altaynews.kz/kaz/uploads/posts/2013-05/1367995230_-kz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" r="-1836" b="12457"/>
          <a:stretch/>
        </p:blipFill>
        <p:spPr bwMode="auto">
          <a:xfrm>
            <a:off x="2485511" y="4308006"/>
            <a:ext cx="2331931" cy="1436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792265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1246</TotalTime>
  <Words>121</Words>
  <Application>Microsoft Office PowerPoint</Application>
  <PresentationFormat>Произвольный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Fulgor</dc:creator>
  <cp:lastModifiedBy>ret1</cp:lastModifiedBy>
  <cp:revision>119</cp:revision>
  <dcterms:created xsi:type="dcterms:W3CDTF">2015-10-30T20:58:55Z</dcterms:created>
  <dcterms:modified xsi:type="dcterms:W3CDTF">2017-04-06T19:00:48Z</dcterms:modified>
</cp:coreProperties>
</file>